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3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23D11A-1DF6-EE6B-4EF2-11716DE30A45}" name="Romina Dertscheny-Schwarz" initials="RDS" userId="S::dertscheny-schwarz@eworks-gmbh.de::bf7a6196-0876-49c8-aa05-96405fe969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6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BFF51-2098-4D5A-94F9-58B977AD4BE2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664C4-E931-43C8-BC1C-83625EAB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67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73DD71F-F627-E252-D236-A435D6E7B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226800"/>
            <a:ext cx="2161036" cy="5303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2F2999-1E71-B531-4878-5469A20D2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188" y="2539683"/>
            <a:ext cx="8456400" cy="2387600"/>
          </a:xfrm>
        </p:spPr>
        <p:txBody>
          <a:bodyPr anchor="b"/>
          <a:lstStyle>
            <a:lvl1pPr algn="l">
              <a:lnSpc>
                <a:spcPts val="8800"/>
              </a:lnSpc>
              <a:defRPr sz="8600"/>
            </a:lvl1pPr>
          </a:lstStyle>
          <a:p>
            <a:r>
              <a:rPr lang="de-DE" dirty="0"/>
              <a:t>Titel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3" name="omega">
            <a:extLst>
              <a:ext uri="{FF2B5EF4-FFF2-40B4-BE49-F238E27FC236}">
                <a16:creationId xmlns:a16="http://schemas.microsoft.com/office/drawing/2014/main" id="{64602DA8-F54E-2EFA-E5E8-6EF92CA49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2018" t="5459" r="26728" b="7828"/>
          <a:stretch/>
        </p:blipFill>
        <p:spPr>
          <a:xfrm>
            <a:off x="4831492" y="0"/>
            <a:ext cx="7360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61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Inhalt,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76325"/>
            <a:ext cx="11471638" cy="51598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B48314-5880-B59F-70F1-0E27E9BF3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EB0A72-FBC9-69D3-72A5-A1A61E01E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96324-603F-BB54-E949-1487348E0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01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dunkel (mit Untertite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ABEB4-2C14-6FDA-C403-054743E5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65592"/>
            <a:ext cx="10515600" cy="1500187"/>
          </a:xfrm>
        </p:spPr>
        <p:txBody>
          <a:bodyPr anchor="b"/>
          <a:lstStyle>
            <a:lvl1pPr algn="ctr">
              <a:lnSpc>
                <a:spcPts val="55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des Kapitels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A5DBA6-B732-E2DA-F1F0-78337924C8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22535"/>
            <a:ext cx="10515600" cy="750633"/>
          </a:xfrm>
        </p:spPr>
        <p:txBody>
          <a:bodyPr>
            <a:noAutofit/>
          </a:bodyPr>
          <a:lstStyle>
            <a:lvl1pPr marL="0" indent="0" algn="ctr">
              <a:lnSpc>
                <a:spcPts val="2900"/>
              </a:lnSpc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des Kapitels 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50C514-37F6-908E-490C-63EB35F46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E4B733B-1F6B-8A69-7F81-CFC2D40BA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36CA629-3B13-A412-E161-464798FF0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48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rot (mit Untertite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ABEB4-2C14-6FDA-C403-054743E5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65592"/>
            <a:ext cx="10515600" cy="1500187"/>
          </a:xfrm>
        </p:spPr>
        <p:txBody>
          <a:bodyPr anchor="b"/>
          <a:lstStyle>
            <a:lvl1pPr algn="ctr">
              <a:lnSpc>
                <a:spcPts val="55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des Kapitels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A5DBA6-B732-E2DA-F1F0-78337924C8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22535"/>
            <a:ext cx="10515600" cy="750633"/>
          </a:xfrm>
        </p:spPr>
        <p:txBody>
          <a:bodyPr>
            <a:noAutofit/>
          </a:bodyPr>
          <a:lstStyle>
            <a:lvl1pPr marL="0" indent="0" algn="ctr">
              <a:lnSpc>
                <a:spcPts val="2900"/>
              </a:lnSpc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des Kapitels 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50C514-37F6-908E-490C-63EB35F46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E4B733B-1F6B-8A69-7F81-CFC2D40BA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36CA629-3B13-A412-E161-464798FF0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531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hell (mit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ABEB4-2C14-6FDA-C403-054743E5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65592"/>
            <a:ext cx="10515600" cy="1500187"/>
          </a:xfrm>
        </p:spPr>
        <p:txBody>
          <a:bodyPr anchor="b"/>
          <a:lstStyle>
            <a:lvl1pPr algn="ctr">
              <a:lnSpc>
                <a:spcPts val="5500"/>
              </a:lnSpc>
              <a:defRPr sz="5400"/>
            </a:lvl1pPr>
          </a:lstStyle>
          <a:p>
            <a:r>
              <a:rPr lang="de-DE" dirty="0"/>
              <a:t>Titel des Kapitels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A5DBA6-B732-E2DA-F1F0-78337924C8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22535"/>
            <a:ext cx="10515600" cy="750633"/>
          </a:xfrm>
        </p:spPr>
        <p:txBody>
          <a:bodyPr>
            <a:noAutofit/>
          </a:bodyPr>
          <a:lstStyle>
            <a:lvl1pPr marL="0" indent="0" algn="ctr">
              <a:lnSpc>
                <a:spcPts val="29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des Kapitels 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E719CB-ABD2-604E-E2C1-FE33369B23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D4D102-E57D-60D1-A9BA-C5ADD9B54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C1F6E8-65B4-E85A-A4E6-9DACEC5E0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43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rot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ABEB4-2C14-6FDA-C403-054743E5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6869"/>
            <a:ext cx="10515600" cy="1500187"/>
          </a:xfrm>
        </p:spPr>
        <p:txBody>
          <a:bodyPr anchor="ctr"/>
          <a:lstStyle>
            <a:lvl1pPr algn="ctr">
              <a:lnSpc>
                <a:spcPts val="5500"/>
              </a:lnSpc>
              <a:defRPr sz="5400"/>
            </a:lvl1pPr>
          </a:lstStyle>
          <a:p>
            <a:r>
              <a:rPr lang="de-DE" dirty="0"/>
              <a:t>Titel des Kapitels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CA9B2D-E479-95B4-D25C-CA3ABB0A2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6A4EB1-9AA0-00D1-1FED-C3451A493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1890F5-472F-80A0-C435-498C3E6B5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71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dunkelblau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ABEB4-2C14-6FDA-C403-054743E5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6869"/>
            <a:ext cx="10515600" cy="1500187"/>
          </a:xfrm>
        </p:spPr>
        <p:txBody>
          <a:bodyPr anchor="ctr"/>
          <a:lstStyle>
            <a:lvl1pPr algn="ctr">
              <a:lnSpc>
                <a:spcPts val="55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des Kapitels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1BC914-CDBC-77D0-6C50-7F61587F8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35B0C-77A0-A23C-9818-775BB0725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2E3220-4ED8-2AE5-69C0-549564114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2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A6AF66-564C-B576-EB60-C637F75D6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9551" r="6700" b="1230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7EBB088-51C6-A0C7-581F-AADFB085DD75}"/>
              </a:ext>
            </a:extLst>
          </p:cNvPr>
          <p:cNvSpPr/>
          <p:nvPr userDrawn="1"/>
        </p:nvSpPr>
        <p:spPr>
          <a:xfrm>
            <a:off x="0" y="0"/>
            <a:ext cx="9509760" cy="6535153"/>
          </a:xfrm>
          <a:prstGeom prst="rect">
            <a:avLst/>
          </a:prstGeom>
          <a:gradFill>
            <a:gsLst>
              <a:gs pos="9000">
                <a:schemeClr val="bg1"/>
              </a:gs>
              <a:gs pos="49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2F2999-1E71-B531-4878-5469A20D2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188" y="2539683"/>
            <a:ext cx="8456400" cy="2387600"/>
          </a:xfrm>
        </p:spPr>
        <p:txBody>
          <a:bodyPr anchor="b"/>
          <a:lstStyle>
            <a:lvl1pPr algn="l">
              <a:lnSpc>
                <a:spcPts val="8800"/>
              </a:lnSpc>
              <a:defRPr sz="8600"/>
            </a:lvl1pPr>
          </a:lstStyle>
          <a:p>
            <a:r>
              <a:rPr lang="de-DE" dirty="0"/>
              <a:t>Titel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3DD71F-F627-E252-D236-A435D6E7B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226800"/>
            <a:ext cx="2161036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rot mit Bildplatzhal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15C5735-14A2-5472-0518-FFF8D2B681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2F2999-1E71-B531-4878-5469A20D2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188" y="3756211"/>
            <a:ext cx="8456400" cy="1171071"/>
          </a:xfrm>
        </p:spPr>
        <p:txBody>
          <a:bodyPr anchor="b"/>
          <a:lstStyle>
            <a:lvl1pPr algn="l">
              <a:lnSpc>
                <a:spcPts val="8800"/>
              </a:lnSpc>
              <a:defRPr sz="8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CF58DF2-554F-F3A5-4A77-5B6C5E3A5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226800"/>
            <a:ext cx="2154940" cy="5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75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  <a:lvl6pPr marL="900000">
              <a:lnSpc>
                <a:spcPts val="1920"/>
              </a:lnSpc>
              <a:defRPr sz="1400"/>
            </a:lvl6pPr>
            <a:lvl7pPr marL="1116000">
              <a:lnSpc>
                <a:spcPts val="1920"/>
              </a:lnSpc>
              <a:defRPr sz="1400"/>
            </a:lvl7pPr>
          </a:lstStyle>
          <a:p>
            <a:pPr lvl="0"/>
            <a:r>
              <a:rPr lang="de-DE" dirty="0"/>
              <a:t>Textinhalt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73C70CF-3387-2970-C095-085C3B4D2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64000"/>
            <a:ext cx="11473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857D49-53B5-0925-D270-F58A02A55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7E45D-EA94-2A05-1E5F-FB39AFC939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ED61F9-A129-0FDE-2F50-65CB13897B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12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797050"/>
            <a:ext cx="11471638" cy="44391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B48314-5880-B59F-70F1-0E27E9BF3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EB0A72-FBC9-69D3-72A5-A1A61E01E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96324-603F-BB54-E949-1487348E0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3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oß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6C5E33-7F21-3936-C96B-D7B71F870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73C70CF-3387-2970-C095-085C3B4D2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803880"/>
            <a:ext cx="11473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11B9E05-1F66-40E4-8A0B-8DDA6922BA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280160"/>
            <a:ext cx="11471638" cy="4956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0A4FBD-9399-2025-DF41-844B204F1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86E67E-6149-2180-D86F-DCFF7F815F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53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556001"/>
            <a:ext cx="5567834" cy="36802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18DFBE-D824-4B92-7420-A11062A35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6C5E33-7F21-3936-C96B-D7B71F870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73C70CF-3387-2970-C095-085C3B4D2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64000"/>
            <a:ext cx="5569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5771E45-57C3-2620-B432-B601CECEE5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000" y="2556001"/>
            <a:ext cx="5569200" cy="36802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BABC1A0F-91CF-DFD6-1F8A-E6C2A5DF22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4000" y="1764000"/>
            <a:ext cx="5569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61DFCB-8103-CC1D-E336-E8B3816EF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6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1057568"/>
            <a:ext cx="4644000" cy="529343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 dirty="0"/>
              <a:t>Titel bearbeiten (zweizeilig)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556001"/>
            <a:ext cx="4644000" cy="36802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Textinhalt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FEB295-B9E9-46BA-EE53-47FF12B408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9200" y="332209"/>
            <a:ext cx="6624000" cy="590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45CD1F-EA7D-98A3-6B43-67BDEAACC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42CFC6-A2F3-0CEB-58F0-7304B6A302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62378C-8DD8-C152-F6CC-ED0059314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13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1711F5-F1B0-35F1-0DA8-434EB3E57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23C215-FBCC-4133-9718-CDB5059618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17321A5-3E52-01A4-A7FF-6083C229B5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6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B3A3DD-45D3-BB9D-57A8-4E9C7305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080000"/>
            <a:ext cx="11471638" cy="5293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DF2570-7093-AD0C-58B6-51EEC4138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2556001"/>
            <a:ext cx="11471638" cy="36802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5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686EB5-9EEF-674F-CC1D-C34F9EACD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379481"/>
            <a:ext cx="90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Public Sans Medium" pitchFamily="2" charset="0"/>
              </a:defRPr>
            </a:lvl1pPr>
          </a:lstStyle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BEA15-929E-1D16-8C64-5FDA6815A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3396" y="6379481"/>
            <a:ext cx="688241" cy="1404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900">
                <a:solidFill>
                  <a:schemeClr val="accent1"/>
                </a:solidFill>
                <a:latin typeface="Public Sans Medium" pitchFamily="2" charset="0"/>
              </a:defRPr>
            </a:lvl1pPr>
          </a:lstStyle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1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50" r:id="rId4"/>
    <p:sldLayoutId id="2147483659" r:id="rId5"/>
    <p:sldLayoutId id="2147483658" r:id="rId6"/>
    <p:sldLayoutId id="2147483660" r:id="rId7"/>
    <p:sldLayoutId id="2147483662" r:id="rId8"/>
    <p:sldLayoutId id="2147483672" r:id="rId9"/>
    <p:sldLayoutId id="2147483673" r:id="rId10"/>
    <p:sldLayoutId id="2147483664" r:id="rId11"/>
    <p:sldLayoutId id="2147483671" r:id="rId12"/>
    <p:sldLayoutId id="2147483651" r:id="rId13"/>
    <p:sldLayoutId id="2147483665" r:id="rId14"/>
    <p:sldLayoutId id="2147483666" r:id="rId15"/>
  </p:sldLayoutIdLst>
  <p:hf hdr="0" dt="0"/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304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8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66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404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" userDrawn="1">
          <p15:clr>
            <a:srgbClr val="F26B43"/>
          </p15:clr>
        </p15:guide>
        <p15:guide id="4" orient="horz" pos="4105" userDrawn="1">
          <p15:clr>
            <a:srgbClr val="F26B43"/>
          </p15:clr>
        </p15:guide>
        <p15:guide id="5" pos="7453" userDrawn="1">
          <p15:clr>
            <a:srgbClr val="F26B43"/>
          </p15:clr>
        </p15:guide>
        <p15:guide id="6" pos="225" userDrawn="1">
          <p15:clr>
            <a:srgbClr val="F26B43"/>
          </p15:clr>
        </p15:guide>
        <p15:guide id="7" orient="horz" pos="4017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6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F46B0-7EE0-314A-66B8-AB84BD64A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88" y="1985640"/>
            <a:ext cx="8456400" cy="34956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6000" dirty="0"/>
              <a:t>Studieninfotage</a:t>
            </a:r>
            <a:br>
              <a:rPr lang="de-DE" sz="6000" dirty="0"/>
            </a:br>
            <a:r>
              <a:rPr lang="de-DE" sz="4000" dirty="0"/>
              <a:t>Studienwahl treffen </a:t>
            </a:r>
            <a:br>
              <a:rPr lang="de-DE" sz="4000" dirty="0"/>
            </a:br>
            <a:r>
              <a:rPr lang="de-DE" sz="4000" dirty="0"/>
              <a:t>&amp; sicher bewerben!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>
                <a:solidFill>
                  <a:schemeClr val="tx1"/>
                </a:solidFill>
              </a:rPr>
              <a:t>3. bis 20. April 2023</a:t>
            </a:r>
            <a:endParaRPr lang="de-DE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28ECD-C97E-8826-E78E-C9BEFCAE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1F6955-F1A3-C1D4-9E2F-B89CC15C53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9BC416-7E21-7764-ED4F-56E87E738C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89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730E3C6-D7A8-9F99-B0F2-8DA905B63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187E3E-4323-6FBF-18F9-2E8BEDC131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AA2E0C-6AD2-FCB8-89E8-CC3A33C27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09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C570A-9F45-36B3-883C-B14F55EE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725995-190A-ECA3-C8A5-BC6296B5B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C0F230-BEED-C1F1-16BD-0A4FD8CE25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4AF5F3-6B5A-38D8-AE31-C73437F5B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85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00C38-4A89-1785-3A88-75E2F6D8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A953CA-4F8C-DE8C-EB3D-6E2760070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792FD6-0490-ACCB-7A8A-341F68FD9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169B93-61B5-C7B9-FE2D-958CBE2583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DA75C-777D-5555-164A-5BCC8DB6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D91F1A-35B1-7333-E37B-F8BBAF4F4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317731-F556-BD4D-A050-423F2B2AEB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A4F04B-96D7-B309-50C6-F1A34ECF22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0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B998A-34CE-3F7D-015C-9779CFC9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811543-C49D-6888-DA6C-40C4C08D8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073477-B206-8443-D2BF-53FCCAA99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120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E23F3-3F20-FE49-96F0-92B3737E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1D2AD8-8B83-3CAE-2763-C407B9BFDB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5F9E02-C4A3-FB20-D42A-F42EC0D6A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19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F46B0-7EE0-314A-66B8-AB84BD64A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72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9FC98-9406-5C4F-FD7A-A5883A0F4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13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BEC7ED4-1C90-EA2E-8136-C2F9B855A2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EE8C913-9780-2E15-C41D-688314DDA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CF58DF2-554F-F3A5-4A77-5B6C5E3A5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226800"/>
            <a:ext cx="2154940" cy="5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1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B9465-85F4-ACB0-BF7B-B4D5A4D2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E227E7-C9F1-443F-C0D0-88E82DF5B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9E5B7A-3A85-4AB8-1DF2-3139236D6A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A21E51-6B39-7CF4-0AEB-80D314EDEB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59999" y="6379481"/>
            <a:ext cx="9000000" cy="136460"/>
          </a:xfrm>
        </p:spPr>
        <p:txBody>
          <a:bodyPr/>
          <a:lstStyle/>
          <a:p>
            <a:r>
              <a:rPr lang="de-DE" dirty="0"/>
              <a:t>www.th-nuernberg.de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9A502-4A24-D037-2D86-B00DEFFDF6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71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B26702-FD1D-E031-C707-B5BBDFF0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208E9E-D44A-BDB4-40E3-A240283C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486D8B-95EA-1F19-12B3-B940A25FA8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www.th-nuernberg.de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D5E9EF-8E14-C2D0-E2F7-313A0B0DA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97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4522B7F-14E0-9263-4623-180A45F12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29330A-5F77-F245-E4D9-B0EC104E8C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2535F1-1BD1-24CC-3339-17DE53143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7DB68-ADA7-233B-253E-42E1150B6B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7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1F2F7-E088-B7FB-B926-13AF5C2F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F67F6-D32C-91D5-98E0-CED31E7C1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B7FC54-21A9-726C-C5D8-B09EDCCCD8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A0C8A8-6524-1CCC-6392-EE956CF71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CC131D-AEBE-2EEA-452F-7212B53459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CC4EB24-C90B-225C-AA3C-7ADB91A1570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C34F0F9-1EE8-7AC1-E590-8461E82680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54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8684D-336D-5AD6-19FB-A579B9D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DF4493-C17D-6C03-1DED-5391C5669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6C9CCEF-0AE6-20B6-8353-1B6287D5E9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A3FD9D-0C14-3B23-ACB2-1907041FAC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www.th-nuernberg.de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BBED71-D84A-7401-70C9-6ABB4ED61A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32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16283D"/>
      </a:dk1>
      <a:lt1>
        <a:sysClr val="window" lastClr="FFFFFF"/>
      </a:lt1>
      <a:dk2>
        <a:srgbClr val="000000"/>
      </a:dk2>
      <a:lt2>
        <a:srgbClr val="E7E6E6"/>
      </a:lt2>
      <a:accent1>
        <a:srgbClr val="C72426"/>
      </a:accent1>
      <a:accent2>
        <a:srgbClr val="16283D"/>
      </a:accent2>
      <a:accent3>
        <a:srgbClr val="D6EAF5"/>
      </a:accent3>
      <a:accent4>
        <a:srgbClr val="FFE763"/>
      </a:accent4>
      <a:accent5>
        <a:srgbClr val="603F80"/>
      </a:accent5>
      <a:accent6>
        <a:srgbClr val="83AC54"/>
      </a:accent6>
      <a:hlink>
        <a:srgbClr val="2D87B8"/>
      </a:hlink>
      <a:folHlink>
        <a:srgbClr val="B1D7EB"/>
      </a:folHlink>
    </a:clrScheme>
    <a:fontScheme name="TH Nürnberg OHM">
      <a:majorFont>
        <a:latin typeface="Public Sans ExtraBold"/>
        <a:ea typeface=""/>
        <a:cs typeface=""/>
      </a:majorFont>
      <a:minorFont>
        <a:latin typeface="Publi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>
        <a:normAutofit/>
      </a:bodyPr>
      <a:lstStyle>
        <a:defPPr algn="ctr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23-02-22 Präsentationsvorlage - Kopie.potx" id="{B0D07936-725D-4CD1-A297-760B5C13FA30}" vid="{E93DF1DA-F3D8-42D9-B96E-9A8FB9047E3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Vorlage_Präsentation_Ohm_neu</Template>
  <TotalTime>0</TotalTime>
  <Words>90</Words>
  <Application>Microsoft Office PowerPoint</Application>
  <PresentationFormat>Breitbild</PresentationFormat>
  <Paragraphs>25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Public Sans</vt:lpstr>
      <vt:lpstr>Public Sans ExtraBold</vt:lpstr>
      <vt:lpstr>Public Sans Medium</vt:lpstr>
      <vt:lpstr>Office</vt:lpstr>
      <vt:lpstr>Studieninfotage Studienwahl treffen  &amp; sicher bewerben!  3. bis 20. April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Bruns, Alice</dc:creator>
  <cp:lastModifiedBy>Bruns, Alice</cp:lastModifiedBy>
  <cp:revision>3</cp:revision>
  <dcterms:created xsi:type="dcterms:W3CDTF">2023-03-09T13:42:37Z</dcterms:created>
  <dcterms:modified xsi:type="dcterms:W3CDTF">2023-03-29T07:50:27Z</dcterms:modified>
</cp:coreProperties>
</file>